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66546" autoAdjust="0"/>
  </p:normalViewPr>
  <p:slideViewPr>
    <p:cSldViewPr>
      <p:cViewPr varScale="1">
        <p:scale>
          <a:sx n="58" d="100"/>
          <a:sy n="58" d="100"/>
        </p:scale>
        <p:origin x="-1589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29FEB0-A066-4FFC-BB54-FCFB14CDD11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2259A3-C0D8-47BE-BC6B-3DEC06D61137}">
      <dgm:prSet phldrT="[Texte]"/>
      <dgm:spPr/>
      <dgm:t>
        <a:bodyPr/>
        <a:lstStyle/>
        <a:p>
          <a:r>
            <a:rPr lang="fr-FR" dirty="0" smtClean="0"/>
            <a:t>Mise à disposition des données de l’entreprise</a:t>
          </a:r>
          <a:endParaRPr lang="fr-FR" dirty="0"/>
        </a:p>
      </dgm:t>
    </dgm:pt>
    <dgm:pt modelId="{7A50EB94-1DB8-4A5D-901E-30A6D19BAB6D}" type="parTrans" cxnId="{50FABE7C-9A9B-44D4-9E76-270AEA56B4A3}">
      <dgm:prSet/>
      <dgm:spPr/>
      <dgm:t>
        <a:bodyPr/>
        <a:lstStyle/>
        <a:p>
          <a:endParaRPr lang="fr-FR"/>
        </a:p>
      </dgm:t>
    </dgm:pt>
    <dgm:pt modelId="{56F642B0-F029-4E46-9F22-07026A80F5A1}" type="sibTrans" cxnId="{50FABE7C-9A9B-44D4-9E76-270AEA56B4A3}">
      <dgm:prSet/>
      <dgm:spPr/>
      <dgm:t>
        <a:bodyPr/>
        <a:lstStyle/>
        <a:p>
          <a:endParaRPr lang="fr-FR"/>
        </a:p>
      </dgm:t>
    </dgm:pt>
    <dgm:pt modelId="{5EAE2B5A-FEB8-4CFF-8D7B-F1DD462061CA}">
      <dgm:prSet phldrT="[Texte]"/>
      <dgm:spPr/>
      <dgm:t>
        <a:bodyPr/>
        <a:lstStyle/>
        <a:p>
          <a:r>
            <a:rPr lang="fr-FR" dirty="0" smtClean="0"/>
            <a:t>Utilisation par des acteurs externes</a:t>
          </a:r>
          <a:endParaRPr lang="fr-FR" dirty="0"/>
        </a:p>
      </dgm:t>
    </dgm:pt>
    <dgm:pt modelId="{9A6469BC-DFEF-4B52-A9CB-956991C0C3D3}" type="parTrans" cxnId="{A4016506-8CF2-4C82-AB53-CB8E943DC000}">
      <dgm:prSet/>
      <dgm:spPr/>
      <dgm:t>
        <a:bodyPr/>
        <a:lstStyle/>
        <a:p>
          <a:endParaRPr lang="fr-FR"/>
        </a:p>
      </dgm:t>
    </dgm:pt>
    <dgm:pt modelId="{2625E8B9-C22C-422F-BD0D-91E4B3DD4AAE}" type="sibTrans" cxnId="{A4016506-8CF2-4C82-AB53-CB8E943DC000}">
      <dgm:prSet/>
      <dgm:spPr/>
      <dgm:t>
        <a:bodyPr/>
        <a:lstStyle/>
        <a:p>
          <a:endParaRPr lang="fr-FR"/>
        </a:p>
      </dgm:t>
    </dgm:pt>
    <dgm:pt modelId="{9EAF5860-553F-4AEB-9BEC-42672DAF165F}">
      <dgm:prSet phldrT="[Texte]"/>
      <dgm:spPr/>
      <dgm:t>
        <a:bodyPr/>
        <a:lstStyle/>
        <a:p>
          <a:r>
            <a:rPr lang="fr-FR" dirty="0" smtClean="0">
              <a:solidFill>
                <a:srgbClr val="FF0000"/>
              </a:solidFill>
            </a:rPr>
            <a:t>Retour</a:t>
          </a:r>
          <a:r>
            <a:rPr lang="fr-FR" dirty="0" smtClean="0"/>
            <a:t> sur les données utilisées</a:t>
          </a:r>
          <a:endParaRPr lang="fr-FR" dirty="0"/>
        </a:p>
      </dgm:t>
    </dgm:pt>
    <dgm:pt modelId="{7DB5D2CA-227F-4D82-B0E4-272187D54B7C}" type="parTrans" cxnId="{6AAC7212-AE3A-4309-BBBE-A1FB2D7AF30C}">
      <dgm:prSet/>
      <dgm:spPr/>
      <dgm:t>
        <a:bodyPr/>
        <a:lstStyle/>
        <a:p>
          <a:endParaRPr lang="fr-FR"/>
        </a:p>
      </dgm:t>
    </dgm:pt>
    <dgm:pt modelId="{90EB7288-B0BB-4C48-BF0B-BDEC549C0B21}" type="sibTrans" cxnId="{6AAC7212-AE3A-4309-BBBE-A1FB2D7AF30C}">
      <dgm:prSet/>
      <dgm:spPr/>
      <dgm:t>
        <a:bodyPr/>
        <a:lstStyle/>
        <a:p>
          <a:endParaRPr lang="fr-FR"/>
        </a:p>
      </dgm:t>
    </dgm:pt>
    <dgm:pt modelId="{7E3C0185-E280-48EE-A450-8915606FFD63}" type="pres">
      <dgm:prSet presAssocID="{8629FEB0-A066-4FFC-BB54-FCFB14CDD11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D7A5372-DF42-4D6C-80FE-53BCA2AFBAFA}" type="pres">
      <dgm:prSet presAssocID="{802259A3-C0D8-47BE-BC6B-3DEC06D611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67FE37-FE60-46AE-A867-719D48766C2A}" type="pres">
      <dgm:prSet presAssocID="{56F642B0-F029-4E46-9F22-07026A80F5A1}" presName="sibTrans" presStyleLbl="sibTrans2D1" presStyleIdx="0" presStyleCnt="3"/>
      <dgm:spPr/>
      <dgm:t>
        <a:bodyPr/>
        <a:lstStyle/>
        <a:p>
          <a:endParaRPr lang="fr-FR"/>
        </a:p>
      </dgm:t>
    </dgm:pt>
    <dgm:pt modelId="{26B466CB-469A-4DE3-9CC6-C0F5F4517AC6}" type="pres">
      <dgm:prSet presAssocID="{56F642B0-F029-4E46-9F22-07026A80F5A1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B726203-95BA-4B4D-AAB2-1F7AF8AFD46C}" type="pres">
      <dgm:prSet presAssocID="{5EAE2B5A-FEB8-4CFF-8D7B-F1DD462061CA}" presName="node" presStyleLbl="node1" presStyleIdx="1" presStyleCnt="3" custRadScaleRad="161260" custRadScaleInc="-228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8EEA7E-87CB-4A97-BDBF-58424E091915}" type="pres">
      <dgm:prSet presAssocID="{2625E8B9-C22C-422F-BD0D-91E4B3DD4AAE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0F83C75-B9C5-49C6-9AA5-CF31E2BE8D5A}" type="pres">
      <dgm:prSet presAssocID="{2625E8B9-C22C-422F-BD0D-91E4B3DD4AAE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F44C80E-09B6-49E1-A9C4-18193DA2B79A}" type="pres">
      <dgm:prSet presAssocID="{9EAF5860-553F-4AEB-9BEC-42672DAF165F}" presName="node" presStyleLbl="node1" presStyleIdx="2" presStyleCnt="3" custRadScaleRad="149252" custRadScaleInc="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99C850-58B4-4764-8658-73AC3ACA9D71}" type="pres">
      <dgm:prSet presAssocID="{90EB7288-B0BB-4C48-BF0B-BDEC549C0B21}" presName="sibTrans" presStyleLbl="sibTrans2D1" presStyleIdx="2" presStyleCnt="3"/>
      <dgm:spPr/>
      <dgm:t>
        <a:bodyPr/>
        <a:lstStyle/>
        <a:p>
          <a:endParaRPr lang="fr-FR"/>
        </a:p>
      </dgm:t>
    </dgm:pt>
    <dgm:pt modelId="{A6B29CD0-E958-4AC2-9428-0ABA970A3ACF}" type="pres">
      <dgm:prSet presAssocID="{90EB7288-B0BB-4C48-BF0B-BDEC549C0B21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214A783F-A088-47B2-8E97-FB2B110E13D5}" type="presOf" srcId="{90EB7288-B0BB-4C48-BF0B-BDEC549C0B21}" destId="{A6B29CD0-E958-4AC2-9428-0ABA970A3ACF}" srcOrd="1" destOrd="0" presId="urn:microsoft.com/office/officeart/2005/8/layout/cycle2"/>
    <dgm:cxn modelId="{0142FF43-246E-4DEB-8584-7FAB57714CB4}" type="presOf" srcId="{56F642B0-F029-4E46-9F22-07026A80F5A1}" destId="{26B466CB-469A-4DE3-9CC6-C0F5F4517AC6}" srcOrd="1" destOrd="0" presId="urn:microsoft.com/office/officeart/2005/8/layout/cycle2"/>
    <dgm:cxn modelId="{57F0C57D-DFF8-42A9-B76A-A535A8D53421}" type="presOf" srcId="{9EAF5860-553F-4AEB-9BEC-42672DAF165F}" destId="{9F44C80E-09B6-49E1-A9C4-18193DA2B79A}" srcOrd="0" destOrd="0" presId="urn:microsoft.com/office/officeart/2005/8/layout/cycle2"/>
    <dgm:cxn modelId="{B4CB8602-0C27-4B2C-847C-A5D6DEA5F9C8}" type="presOf" srcId="{2625E8B9-C22C-422F-BD0D-91E4B3DD4AAE}" destId="{048EEA7E-87CB-4A97-BDBF-58424E091915}" srcOrd="0" destOrd="0" presId="urn:microsoft.com/office/officeart/2005/8/layout/cycle2"/>
    <dgm:cxn modelId="{A4016506-8CF2-4C82-AB53-CB8E943DC000}" srcId="{8629FEB0-A066-4FFC-BB54-FCFB14CDD117}" destId="{5EAE2B5A-FEB8-4CFF-8D7B-F1DD462061CA}" srcOrd="1" destOrd="0" parTransId="{9A6469BC-DFEF-4B52-A9CB-956991C0C3D3}" sibTransId="{2625E8B9-C22C-422F-BD0D-91E4B3DD4AAE}"/>
    <dgm:cxn modelId="{6AAC7212-AE3A-4309-BBBE-A1FB2D7AF30C}" srcId="{8629FEB0-A066-4FFC-BB54-FCFB14CDD117}" destId="{9EAF5860-553F-4AEB-9BEC-42672DAF165F}" srcOrd="2" destOrd="0" parTransId="{7DB5D2CA-227F-4D82-B0E4-272187D54B7C}" sibTransId="{90EB7288-B0BB-4C48-BF0B-BDEC549C0B21}"/>
    <dgm:cxn modelId="{4AA079E9-68D7-4DEA-B5B7-CAD10A658DE1}" type="presOf" srcId="{802259A3-C0D8-47BE-BC6B-3DEC06D61137}" destId="{0D7A5372-DF42-4D6C-80FE-53BCA2AFBAFA}" srcOrd="0" destOrd="0" presId="urn:microsoft.com/office/officeart/2005/8/layout/cycle2"/>
    <dgm:cxn modelId="{B35C5184-F2C7-4E1B-B060-AC85F53BD0BB}" type="presOf" srcId="{90EB7288-B0BB-4C48-BF0B-BDEC549C0B21}" destId="{0599C850-58B4-4764-8658-73AC3ACA9D71}" srcOrd="0" destOrd="0" presId="urn:microsoft.com/office/officeart/2005/8/layout/cycle2"/>
    <dgm:cxn modelId="{490F40B0-F570-4AFF-A5C8-7FCFD96A9764}" type="presOf" srcId="{8629FEB0-A066-4FFC-BB54-FCFB14CDD117}" destId="{7E3C0185-E280-48EE-A450-8915606FFD63}" srcOrd="0" destOrd="0" presId="urn:microsoft.com/office/officeart/2005/8/layout/cycle2"/>
    <dgm:cxn modelId="{E71535A8-6ACA-496F-BFAC-8B782706D328}" type="presOf" srcId="{56F642B0-F029-4E46-9F22-07026A80F5A1}" destId="{4C67FE37-FE60-46AE-A867-719D48766C2A}" srcOrd="0" destOrd="0" presId="urn:microsoft.com/office/officeart/2005/8/layout/cycle2"/>
    <dgm:cxn modelId="{875FF265-F5CC-4DFC-AA5A-92F923E2F814}" type="presOf" srcId="{5EAE2B5A-FEB8-4CFF-8D7B-F1DD462061CA}" destId="{0B726203-95BA-4B4D-AAB2-1F7AF8AFD46C}" srcOrd="0" destOrd="0" presId="urn:microsoft.com/office/officeart/2005/8/layout/cycle2"/>
    <dgm:cxn modelId="{59CB8C9A-AEDC-4609-BF37-2C5E5A4FA213}" type="presOf" srcId="{2625E8B9-C22C-422F-BD0D-91E4B3DD4AAE}" destId="{60F83C75-B9C5-49C6-9AA5-CF31E2BE8D5A}" srcOrd="1" destOrd="0" presId="urn:microsoft.com/office/officeart/2005/8/layout/cycle2"/>
    <dgm:cxn modelId="{50FABE7C-9A9B-44D4-9E76-270AEA56B4A3}" srcId="{8629FEB0-A066-4FFC-BB54-FCFB14CDD117}" destId="{802259A3-C0D8-47BE-BC6B-3DEC06D61137}" srcOrd="0" destOrd="0" parTransId="{7A50EB94-1DB8-4A5D-901E-30A6D19BAB6D}" sibTransId="{56F642B0-F029-4E46-9F22-07026A80F5A1}"/>
    <dgm:cxn modelId="{EEB97CB1-858D-4B3E-BC00-7965CAFDC005}" type="presParOf" srcId="{7E3C0185-E280-48EE-A450-8915606FFD63}" destId="{0D7A5372-DF42-4D6C-80FE-53BCA2AFBAFA}" srcOrd="0" destOrd="0" presId="urn:microsoft.com/office/officeart/2005/8/layout/cycle2"/>
    <dgm:cxn modelId="{B493C567-9DE0-44CB-85A8-5872EF44F66B}" type="presParOf" srcId="{7E3C0185-E280-48EE-A450-8915606FFD63}" destId="{4C67FE37-FE60-46AE-A867-719D48766C2A}" srcOrd="1" destOrd="0" presId="urn:microsoft.com/office/officeart/2005/8/layout/cycle2"/>
    <dgm:cxn modelId="{75D33195-FB5E-4AA3-8333-0F3970FCB0CE}" type="presParOf" srcId="{4C67FE37-FE60-46AE-A867-719D48766C2A}" destId="{26B466CB-469A-4DE3-9CC6-C0F5F4517AC6}" srcOrd="0" destOrd="0" presId="urn:microsoft.com/office/officeart/2005/8/layout/cycle2"/>
    <dgm:cxn modelId="{245DED08-0AAB-4F11-9703-8DC42DD7BA9F}" type="presParOf" srcId="{7E3C0185-E280-48EE-A450-8915606FFD63}" destId="{0B726203-95BA-4B4D-AAB2-1F7AF8AFD46C}" srcOrd="2" destOrd="0" presId="urn:microsoft.com/office/officeart/2005/8/layout/cycle2"/>
    <dgm:cxn modelId="{6083EEB8-0107-4D6E-B77B-44C02B846608}" type="presParOf" srcId="{7E3C0185-E280-48EE-A450-8915606FFD63}" destId="{048EEA7E-87CB-4A97-BDBF-58424E091915}" srcOrd="3" destOrd="0" presId="urn:microsoft.com/office/officeart/2005/8/layout/cycle2"/>
    <dgm:cxn modelId="{36395872-48A6-4FD7-9B3C-6DDB56C3BE32}" type="presParOf" srcId="{048EEA7E-87CB-4A97-BDBF-58424E091915}" destId="{60F83C75-B9C5-49C6-9AA5-CF31E2BE8D5A}" srcOrd="0" destOrd="0" presId="urn:microsoft.com/office/officeart/2005/8/layout/cycle2"/>
    <dgm:cxn modelId="{D0B547F0-DFFD-4B0B-9918-9616E6FCE8CE}" type="presParOf" srcId="{7E3C0185-E280-48EE-A450-8915606FFD63}" destId="{9F44C80E-09B6-49E1-A9C4-18193DA2B79A}" srcOrd="4" destOrd="0" presId="urn:microsoft.com/office/officeart/2005/8/layout/cycle2"/>
    <dgm:cxn modelId="{ED1F9182-47F4-47C2-8855-FBE0DE3AFF03}" type="presParOf" srcId="{7E3C0185-E280-48EE-A450-8915606FFD63}" destId="{0599C850-58B4-4764-8658-73AC3ACA9D71}" srcOrd="5" destOrd="0" presId="urn:microsoft.com/office/officeart/2005/8/layout/cycle2"/>
    <dgm:cxn modelId="{8787EE44-94A7-4E6B-8850-651D96612533}" type="presParOf" srcId="{0599C850-58B4-4764-8658-73AC3ACA9D71}" destId="{A6B29CD0-E958-4AC2-9428-0ABA970A3AC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E2ABB8-ED7E-42EA-8632-B176478E115E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0CA34136-58C7-4DA1-A58E-05AD62FEA88D}">
      <dgm:prSet phldrT="[Texte]"/>
      <dgm:spPr/>
      <dgm:t>
        <a:bodyPr/>
        <a:lstStyle/>
        <a:p>
          <a:r>
            <a:rPr lang="fr-FR" dirty="0" smtClean="0"/>
            <a:t>Amélioration de l’entreprise</a:t>
          </a:r>
          <a:endParaRPr lang="fr-FR" dirty="0"/>
        </a:p>
      </dgm:t>
    </dgm:pt>
    <dgm:pt modelId="{E182E00C-869F-42AB-A6BF-4A0CE9756D35}" type="parTrans" cxnId="{B96840DB-06E9-4333-BD78-4C5E7FDA2001}">
      <dgm:prSet/>
      <dgm:spPr/>
      <dgm:t>
        <a:bodyPr/>
        <a:lstStyle/>
        <a:p>
          <a:endParaRPr lang="fr-FR"/>
        </a:p>
      </dgm:t>
    </dgm:pt>
    <dgm:pt modelId="{3C77312F-AA59-43B3-B555-525AD10CAE4B}" type="sibTrans" cxnId="{B96840DB-06E9-4333-BD78-4C5E7FDA2001}">
      <dgm:prSet/>
      <dgm:spPr/>
      <dgm:t>
        <a:bodyPr/>
        <a:lstStyle/>
        <a:p>
          <a:endParaRPr lang="fr-FR"/>
        </a:p>
      </dgm:t>
    </dgm:pt>
    <dgm:pt modelId="{F5B7E012-4F7D-49F2-AE4F-4C292229E522}">
      <dgm:prSet phldrT="[Texte]"/>
      <dgm:spPr/>
      <dgm:t>
        <a:bodyPr/>
        <a:lstStyle/>
        <a:p>
          <a:r>
            <a:rPr lang="fr-FR" dirty="0" smtClean="0"/>
            <a:t>Amélioration du service proposé aux clients</a:t>
          </a:r>
          <a:endParaRPr lang="fr-FR" dirty="0"/>
        </a:p>
      </dgm:t>
    </dgm:pt>
    <dgm:pt modelId="{196911E1-1A22-4FA0-9706-A6DDBC68F58A}" type="parTrans" cxnId="{638DB378-02AA-4EEB-9D09-D8F3E21BFE06}">
      <dgm:prSet/>
      <dgm:spPr/>
      <dgm:t>
        <a:bodyPr/>
        <a:lstStyle/>
        <a:p>
          <a:endParaRPr lang="fr-FR"/>
        </a:p>
      </dgm:t>
    </dgm:pt>
    <dgm:pt modelId="{A2C3614E-D87E-46A4-9AAA-1FACF3A11B21}" type="sibTrans" cxnId="{638DB378-02AA-4EEB-9D09-D8F3E21BFE06}">
      <dgm:prSet/>
      <dgm:spPr/>
      <dgm:t>
        <a:bodyPr/>
        <a:lstStyle/>
        <a:p>
          <a:endParaRPr lang="fr-FR"/>
        </a:p>
      </dgm:t>
    </dgm:pt>
    <dgm:pt modelId="{E030C48B-7109-44E8-ACAE-B24C1FF5283A}" type="pres">
      <dgm:prSet presAssocID="{FDE2ABB8-ED7E-42EA-8632-B176478E115E}" presName="Name0" presStyleCnt="0">
        <dgm:presLayoutVars>
          <dgm:dir/>
          <dgm:resizeHandles val="exact"/>
        </dgm:presLayoutVars>
      </dgm:prSet>
      <dgm:spPr/>
    </dgm:pt>
    <dgm:pt modelId="{9ED31382-DA40-4831-ACD0-09126ED744EF}" type="pres">
      <dgm:prSet presAssocID="{FDE2ABB8-ED7E-42EA-8632-B176478E115E}" presName="fgShape" presStyleLbl="fgShp" presStyleIdx="0" presStyleCnt="1" custScaleY="183217" custLinFactNeighborX="1142" custLinFactNeighborY="39111"/>
      <dgm:spPr/>
    </dgm:pt>
    <dgm:pt modelId="{D6404B35-1EFB-41AC-8AFD-76345E65E574}" type="pres">
      <dgm:prSet presAssocID="{FDE2ABB8-ED7E-42EA-8632-B176478E115E}" presName="linComp" presStyleCnt="0"/>
      <dgm:spPr/>
    </dgm:pt>
    <dgm:pt modelId="{F251B189-FDD9-44AA-A5A0-DD1D8CE1541C}" type="pres">
      <dgm:prSet presAssocID="{0CA34136-58C7-4DA1-A58E-05AD62FEA88D}" presName="compNode" presStyleCnt="0"/>
      <dgm:spPr/>
    </dgm:pt>
    <dgm:pt modelId="{FCE8D003-B4B1-4AE5-8DFD-3FAB33E58B52}" type="pres">
      <dgm:prSet presAssocID="{0CA34136-58C7-4DA1-A58E-05AD62FEA88D}" presName="bkgdShape" presStyleLbl="node1" presStyleIdx="0" presStyleCnt="2"/>
      <dgm:spPr/>
      <dgm:t>
        <a:bodyPr/>
        <a:lstStyle/>
        <a:p>
          <a:endParaRPr lang="fr-FR"/>
        </a:p>
      </dgm:t>
    </dgm:pt>
    <dgm:pt modelId="{7D875897-916B-427D-9764-91387C5215DB}" type="pres">
      <dgm:prSet presAssocID="{0CA34136-58C7-4DA1-A58E-05AD62FEA88D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7139F1-5295-4EFC-A689-387DB9550BD2}" type="pres">
      <dgm:prSet presAssocID="{0CA34136-58C7-4DA1-A58E-05AD62FEA88D}" presName="invisiNode" presStyleLbl="node1" presStyleIdx="0" presStyleCnt="2"/>
      <dgm:spPr/>
    </dgm:pt>
    <dgm:pt modelId="{4A2C462D-D8A0-452B-AF5C-2BCCBBC3E478}" type="pres">
      <dgm:prSet presAssocID="{0CA34136-58C7-4DA1-A58E-05AD62FEA88D}" presName="imagNode" presStyleLbl="fgImgPlace1" presStyleIdx="0" presStyleCnt="2"/>
      <dgm:spPr/>
    </dgm:pt>
    <dgm:pt modelId="{AAADC102-92FF-4EA0-9A07-6ED0814640F0}" type="pres">
      <dgm:prSet presAssocID="{3C77312F-AA59-43B3-B555-525AD10CAE4B}" presName="sibTrans" presStyleLbl="sibTrans2D1" presStyleIdx="0" presStyleCnt="0"/>
      <dgm:spPr/>
    </dgm:pt>
    <dgm:pt modelId="{8D2FD4A9-EF70-4AC7-A54B-382A5028085E}" type="pres">
      <dgm:prSet presAssocID="{F5B7E012-4F7D-49F2-AE4F-4C292229E522}" presName="compNode" presStyleCnt="0"/>
      <dgm:spPr/>
    </dgm:pt>
    <dgm:pt modelId="{313DA5B3-F68B-47D1-8E32-1276E1C27D5B}" type="pres">
      <dgm:prSet presAssocID="{F5B7E012-4F7D-49F2-AE4F-4C292229E522}" presName="bkgdShape" presStyleLbl="node1" presStyleIdx="1" presStyleCnt="2"/>
      <dgm:spPr/>
      <dgm:t>
        <a:bodyPr/>
        <a:lstStyle/>
        <a:p>
          <a:endParaRPr lang="fr-FR"/>
        </a:p>
      </dgm:t>
    </dgm:pt>
    <dgm:pt modelId="{40F85DF1-E1C4-470A-814D-3F23E8CB68CF}" type="pres">
      <dgm:prSet presAssocID="{F5B7E012-4F7D-49F2-AE4F-4C292229E522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C92D36-7F37-4F2C-AB3E-AA0CE1884A6C}" type="pres">
      <dgm:prSet presAssocID="{F5B7E012-4F7D-49F2-AE4F-4C292229E522}" presName="invisiNode" presStyleLbl="node1" presStyleIdx="1" presStyleCnt="2"/>
      <dgm:spPr/>
    </dgm:pt>
    <dgm:pt modelId="{536898D2-B29A-4F94-A4FC-81CF15F0E25B}" type="pres">
      <dgm:prSet presAssocID="{F5B7E012-4F7D-49F2-AE4F-4C292229E522}" presName="imagNode" presStyleLbl="fgImgPlace1" presStyleIdx="1" presStyleCnt="2"/>
      <dgm:spPr/>
    </dgm:pt>
  </dgm:ptLst>
  <dgm:cxnLst>
    <dgm:cxn modelId="{638DB378-02AA-4EEB-9D09-D8F3E21BFE06}" srcId="{FDE2ABB8-ED7E-42EA-8632-B176478E115E}" destId="{F5B7E012-4F7D-49F2-AE4F-4C292229E522}" srcOrd="1" destOrd="0" parTransId="{196911E1-1A22-4FA0-9706-A6DDBC68F58A}" sibTransId="{A2C3614E-D87E-46A4-9AAA-1FACF3A11B21}"/>
    <dgm:cxn modelId="{2AE9335C-736D-41E7-9962-5BDD32E3A223}" type="presOf" srcId="{F5B7E012-4F7D-49F2-AE4F-4C292229E522}" destId="{313DA5B3-F68B-47D1-8E32-1276E1C27D5B}" srcOrd="0" destOrd="0" presId="urn:microsoft.com/office/officeart/2005/8/layout/hList7"/>
    <dgm:cxn modelId="{3B72FC1B-6974-47F2-894B-50E72CC4C8CA}" type="presOf" srcId="{0CA34136-58C7-4DA1-A58E-05AD62FEA88D}" destId="{7D875897-916B-427D-9764-91387C5215DB}" srcOrd="1" destOrd="0" presId="urn:microsoft.com/office/officeart/2005/8/layout/hList7"/>
    <dgm:cxn modelId="{ABC368BB-86C1-4670-9550-5856B6F3F979}" type="presOf" srcId="{FDE2ABB8-ED7E-42EA-8632-B176478E115E}" destId="{E030C48B-7109-44E8-ACAE-B24C1FF5283A}" srcOrd="0" destOrd="0" presId="urn:microsoft.com/office/officeart/2005/8/layout/hList7"/>
    <dgm:cxn modelId="{3D8486FF-E808-4723-B1C6-1A673AE3CB71}" type="presOf" srcId="{3C77312F-AA59-43B3-B555-525AD10CAE4B}" destId="{AAADC102-92FF-4EA0-9A07-6ED0814640F0}" srcOrd="0" destOrd="0" presId="urn:microsoft.com/office/officeart/2005/8/layout/hList7"/>
    <dgm:cxn modelId="{F49B45A4-6AAC-43F9-9260-D50B0264E79C}" type="presOf" srcId="{0CA34136-58C7-4DA1-A58E-05AD62FEA88D}" destId="{FCE8D003-B4B1-4AE5-8DFD-3FAB33E58B52}" srcOrd="0" destOrd="0" presId="urn:microsoft.com/office/officeart/2005/8/layout/hList7"/>
    <dgm:cxn modelId="{B96840DB-06E9-4333-BD78-4C5E7FDA2001}" srcId="{FDE2ABB8-ED7E-42EA-8632-B176478E115E}" destId="{0CA34136-58C7-4DA1-A58E-05AD62FEA88D}" srcOrd="0" destOrd="0" parTransId="{E182E00C-869F-42AB-A6BF-4A0CE9756D35}" sibTransId="{3C77312F-AA59-43B3-B555-525AD10CAE4B}"/>
    <dgm:cxn modelId="{92A6C1D3-39BE-44D0-B818-586681DBF9BA}" type="presOf" srcId="{F5B7E012-4F7D-49F2-AE4F-4C292229E522}" destId="{40F85DF1-E1C4-470A-814D-3F23E8CB68CF}" srcOrd="1" destOrd="0" presId="urn:microsoft.com/office/officeart/2005/8/layout/hList7"/>
    <dgm:cxn modelId="{100A78E7-AFA2-4081-810C-643765A93BAE}" type="presParOf" srcId="{E030C48B-7109-44E8-ACAE-B24C1FF5283A}" destId="{9ED31382-DA40-4831-ACD0-09126ED744EF}" srcOrd="0" destOrd="0" presId="urn:microsoft.com/office/officeart/2005/8/layout/hList7"/>
    <dgm:cxn modelId="{8BCB5D9D-6080-433A-A43E-EB677AD73613}" type="presParOf" srcId="{E030C48B-7109-44E8-ACAE-B24C1FF5283A}" destId="{D6404B35-1EFB-41AC-8AFD-76345E65E574}" srcOrd="1" destOrd="0" presId="urn:microsoft.com/office/officeart/2005/8/layout/hList7"/>
    <dgm:cxn modelId="{EBC178BD-D1FB-456C-BB44-F20831E3C6F0}" type="presParOf" srcId="{D6404B35-1EFB-41AC-8AFD-76345E65E574}" destId="{F251B189-FDD9-44AA-A5A0-DD1D8CE1541C}" srcOrd="0" destOrd="0" presId="urn:microsoft.com/office/officeart/2005/8/layout/hList7"/>
    <dgm:cxn modelId="{CA1CA8DC-B9D0-4F09-B194-D06C3CDEC6C9}" type="presParOf" srcId="{F251B189-FDD9-44AA-A5A0-DD1D8CE1541C}" destId="{FCE8D003-B4B1-4AE5-8DFD-3FAB33E58B52}" srcOrd="0" destOrd="0" presId="urn:microsoft.com/office/officeart/2005/8/layout/hList7"/>
    <dgm:cxn modelId="{D368488C-019E-4C21-B944-BDFDB931B0C8}" type="presParOf" srcId="{F251B189-FDD9-44AA-A5A0-DD1D8CE1541C}" destId="{7D875897-916B-427D-9764-91387C5215DB}" srcOrd="1" destOrd="0" presId="urn:microsoft.com/office/officeart/2005/8/layout/hList7"/>
    <dgm:cxn modelId="{744990A9-36B2-4308-9771-D90D034A1996}" type="presParOf" srcId="{F251B189-FDD9-44AA-A5A0-DD1D8CE1541C}" destId="{157139F1-5295-4EFC-A689-387DB9550BD2}" srcOrd="2" destOrd="0" presId="urn:microsoft.com/office/officeart/2005/8/layout/hList7"/>
    <dgm:cxn modelId="{8776140D-3792-4883-B94D-2A4C1AAF97E6}" type="presParOf" srcId="{F251B189-FDD9-44AA-A5A0-DD1D8CE1541C}" destId="{4A2C462D-D8A0-452B-AF5C-2BCCBBC3E478}" srcOrd="3" destOrd="0" presId="urn:microsoft.com/office/officeart/2005/8/layout/hList7"/>
    <dgm:cxn modelId="{75A8B515-8004-4769-866F-F56D3A54AF45}" type="presParOf" srcId="{D6404B35-1EFB-41AC-8AFD-76345E65E574}" destId="{AAADC102-92FF-4EA0-9A07-6ED0814640F0}" srcOrd="1" destOrd="0" presId="urn:microsoft.com/office/officeart/2005/8/layout/hList7"/>
    <dgm:cxn modelId="{46CF05B1-4859-4391-9DA6-B4F701329408}" type="presParOf" srcId="{D6404B35-1EFB-41AC-8AFD-76345E65E574}" destId="{8D2FD4A9-EF70-4AC7-A54B-382A5028085E}" srcOrd="2" destOrd="0" presId="urn:microsoft.com/office/officeart/2005/8/layout/hList7"/>
    <dgm:cxn modelId="{CC443115-84B1-4D23-B034-830DB0FB2B94}" type="presParOf" srcId="{8D2FD4A9-EF70-4AC7-A54B-382A5028085E}" destId="{313DA5B3-F68B-47D1-8E32-1276E1C27D5B}" srcOrd="0" destOrd="0" presId="urn:microsoft.com/office/officeart/2005/8/layout/hList7"/>
    <dgm:cxn modelId="{149F0946-C7AF-49D9-8B2D-37491DE8ED2E}" type="presParOf" srcId="{8D2FD4A9-EF70-4AC7-A54B-382A5028085E}" destId="{40F85DF1-E1C4-470A-814D-3F23E8CB68CF}" srcOrd="1" destOrd="0" presId="urn:microsoft.com/office/officeart/2005/8/layout/hList7"/>
    <dgm:cxn modelId="{D4B45255-B489-4E08-BD1D-0BECD73570FF}" type="presParOf" srcId="{8D2FD4A9-EF70-4AC7-A54B-382A5028085E}" destId="{7DC92D36-7F37-4F2C-AB3E-AA0CE1884A6C}" srcOrd="2" destOrd="0" presId="urn:microsoft.com/office/officeart/2005/8/layout/hList7"/>
    <dgm:cxn modelId="{D46ADE4B-1635-4C7A-9A27-3802D5196ABC}" type="presParOf" srcId="{8D2FD4A9-EF70-4AC7-A54B-382A5028085E}" destId="{536898D2-B29A-4F94-A4FC-81CF15F0E25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B8B7D6-E6EB-4182-B0E3-6E5B7F2BC8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8562784-6AAE-4710-97A6-C080D499F521}">
      <dgm:prSet phldrT="[Texte]"/>
      <dgm:spPr/>
      <dgm:t>
        <a:bodyPr/>
        <a:lstStyle/>
        <a:p>
          <a:r>
            <a:rPr lang="fr-FR" dirty="0" smtClean="0"/>
            <a:t>Mieux cibler les attentes.</a:t>
          </a:r>
          <a:endParaRPr lang="fr-FR" dirty="0"/>
        </a:p>
      </dgm:t>
    </dgm:pt>
    <dgm:pt modelId="{82670CC5-4DCF-4729-8752-509A891479A1}" type="parTrans" cxnId="{47AB27BF-95A6-4C07-B314-274F2DA22016}">
      <dgm:prSet/>
      <dgm:spPr/>
      <dgm:t>
        <a:bodyPr/>
        <a:lstStyle/>
        <a:p>
          <a:endParaRPr lang="fr-FR"/>
        </a:p>
      </dgm:t>
    </dgm:pt>
    <dgm:pt modelId="{6F170523-66E1-49B3-A957-B51A2C4900D5}" type="sibTrans" cxnId="{47AB27BF-95A6-4C07-B314-274F2DA22016}">
      <dgm:prSet/>
      <dgm:spPr/>
      <dgm:t>
        <a:bodyPr/>
        <a:lstStyle/>
        <a:p>
          <a:endParaRPr lang="fr-FR"/>
        </a:p>
      </dgm:t>
    </dgm:pt>
    <dgm:pt modelId="{9B9FB106-EB3F-4680-8292-4CBB8B3D7821}">
      <dgm:prSet phldrT="[Texte]"/>
      <dgm:spPr/>
      <dgm:t>
        <a:bodyPr/>
        <a:lstStyle/>
        <a:p>
          <a:r>
            <a:rPr lang="fr-FR" dirty="0" smtClean="0"/>
            <a:t>RATP</a:t>
          </a:r>
          <a:endParaRPr lang="fr-FR" dirty="0"/>
        </a:p>
      </dgm:t>
    </dgm:pt>
    <dgm:pt modelId="{E33BD21A-B1D4-40D4-81BD-A43953FBA95D}" type="parTrans" cxnId="{C6844606-C3E7-4B9E-A944-F1D8EBC6BFCE}">
      <dgm:prSet/>
      <dgm:spPr/>
      <dgm:t>
        <a:bodyPr/>
        <a:lstStyle/>
        <a:p>
          <a:endParaRPr lang="fr-FR"/>
        </a:p>
      </dgm:t>
    </dgm:pt>
    <dgm:pt modelId="{D0F2C5F1-F28A-4A05-9EAC-8A882149D92B}" type="sibTrans" cxnId="{C6844606-C3E7-4B9E-A944-F1D8EBC6BFCE}">
      <dgm:prSet/>
      <dgm:spPr/>
      <dgm:t>
        <a:bodyPr/>
        <a:lstStyle/>
        <a:p>
          <a:endParaRPr lang="fr-FR"/>
        </a:p>
      </dgm:t>
    </dgm:pt>
    <dgm:pt modelId="{75182CCF-0B48-482F-B250-F4B3EAA34D57}">
      <dgm:prSet phldrT="[Texte]"/>
      <dgm:spPr/>
      <dgm:t>
        <a:bodyPr/>
        <a:lstStyle/>
        <a:p>
          <a:r>
            <a:rPr lang="fr-FR" dirty="0" smtClean="0"/>
            <a:t>Réduction des coûts clients. </a:t>
          </a:r>
          <a:endParaRPr lang="fr-FR" dirty="0"/>
        </a:p>
      </dgm:t>
    </dgm:pt>
    <dgm:pt modelId="{EB8B2671-3391-4558-BAF0-A1E14EB79D15}" type="parTrans" cxnId="{81707F0D-2D10-4978-B9F0-D998BB7AB89B}">
      <dgm:prSet/>
      <dgm:spPr/>
      <dgm:t>
        <a:bodyPr/>
        <a:lstStyle/>
        <a:p>
          <a:endParaRPr lang="fr-FR"/>
        </a:p>
      </dgm:t>
    </dgm:pt>
    <dgm:pt modelId="{561139B3-EB77-44D9-BE90-DD592DF32BC3}" type="sibTrans" cxnId="{81707F0D-2D10-4978-B9F0-D998BB7AB89B}">
      <dgm:prSet/>
      <dgm:spPr/>
      <dgm:t>
        <a:bodyPr/>
        <a:lstStyle/>
        <a:p>
          <a:endParaRPr lang="fr-FR"/>
        </a:p>
      </dgm:t>
    </dgm:pt>
    <dgm:pt modelId="{8A9343A9-4EFB-4268-8299-A1D4FD89644B}">
      <dgm:prSet phldrT="[Texte]"/>
      <dgm:spPr/>
      <dgm:t>
        <a:bodyPr/>
        <a:lstStyle/>
        <a:p>
          <a:r>
            <a:rPr lang="fr-FR" dirty="0" smtClean="0"/>
            <a:t>NHS</a:t>
          </a:r>
          <a:endParaRPr lang="fr-FR" dirty="0"/>
        </a:p>
      </dgm:t>
    </dgm:pt>
    <dgm:pt modelId="{4738A6D2-8B60-44C2-9578-01E4F65CFD67}" type="parTrans" cxnId="{70152377-CAA9-43EB-9F9F-033C04F77E09}">
      <dgm:prSet/>
      <dgm:spPr/>
      <dgm:t>
        <a:bodyPr/>
        <a:lstStyle/>
        <a:p>
          <a:endParaRPr lang="fr-FR"/>
        </a:p>
      </dgm:t>
    </dgm:pt>
    <dgm:pt modelId="{C5844793-F8C3-4B91-BA09-C9BFB9D824CC}" type="sibTrans" cxnId="{70152377-CAA9-43EB-9F9F-033C04F77E09}">
      <dgm:prSet/>
      <dgm:spPr/>
      <dgm:t>
        <a:bodyPr/>
        <a:lstStyle/>
        <a:p>
          <a:endParaRPr lang="fr-FR"/>
        </a:p>
      </dgm:t>
    </dgm:pt>
    <dgm:pt modelId="{CFF72B76-5DCA-4617-878C-7F72C8B7951E}" type="pres">
      <dgm:prSet presAssocID="{DDB8B7D6-E6EB-4182-B0E3-6E5B7F2BC818}" presName="linear" presStyleCnt="0">
        <dgm:presLayoutVars>
          <dgm:animLvl val="lvl"/>
          <dgm:resizeHandles val="exact"/>
        </dgm:presLayoutVars>
      </dgm:prSet>
      <dgm:spPr/>
    </dgm:pt>
    <dgm:pt modelId="{978E0956-D333-4838-9A75-C360E399D5EB}" type="pres">
      <dgm:prSet presAssocID="{C8562784-6AAE-4710-97A6-C080D499F52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0EC606-C28A-4D40-815A-343752B1A028}" type="pres">
      <dgm:prSet presAssocID="{C8562784-6AAE-4710-97A6-C080D499F521}" presName="childText" presStyleLbl="revTx" presStyleIdx="0" presStyleCnt="2">
        <dgm:presLayoutVars>
          <dgm:bulletEnabled val="1"/>
        </dgm:presLayoutVars>
      </dgm:prSet>
      <dgm:spPr/>
    </dgm:pt>
    <dgm:pt modelId="{07279045-E1FB-44B5-9473-BCC7AF585555}" type="pres">
      <dgm:prSet presAssocID="{75182CCF-0B48-482F-B250-F4B3EAA34D5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016D91-0BDF-43B2-8B74-FB119645D570}" type="pres">
      <dgm:prSet presAssocID="{75182CCF-0B48-482F-B250-F4B3EAA34D5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E80A41F-D662-47EE-AEEB-2291D847444E}" type="presOf" srcId="{C8562784-6AAE-4710-97A6-C080D499F521}" destId="{978E0956-D333-4838-9A75-C360E399D5EB}" srcOrd="0" destOrd="0" presId="urn:microsoft.com/office/officeart/2005/8/layout/vList2"/>
    <dgm:cxn modelId="{21E8D784-CD4F-4A36-898B-F0D80820B796}" type="presOf" srcId="{9B9FB106-EB3F-4680-8292-4CBB8B3D7821}" destId="{1C0EC606-C28A-4D40-815A-343752B1A028}" srcOrd="0" destOrd="0" presId="urn:microsoft.com/office/officeart/2005/8/layout/vList2"/>
    <dgm:cxn modelId="{F177E939-79C4-4E12-9829-40876EAA4987}" type="presOf" srcId="{DDB8B7D6-E6EB-4182-B0E3-6E5B7F2BC818}" destId="{CFF72B76-5DCA-4617-878C-7F72C8B7951E}" srcOrd="0" destOrd="0" presId="urn:microsoft.com/office/officeart/2005/8/layout/vList2"/>
    <dgm:cxn modelId="{81707F0D-2D10-4978-B9F0-D998BB7AB89B}" srcId="{DDB8B7D6-E6EB-4182-B0E3-6E5B7F2BC818}" destId="{75182CCF-0B48-482F-B250-F4B3EAA34D57}" srcOrd="1" destOrd="0" parTransId="{EB8B2671-3391-4558-BAF0-A1E14EB79D15}" sibTransId="{561139B3-EB77-44D9-BE90-DD592DF32BC3}"/>
    <dgm:cxn modelId="{70152377-CAA9-43EB-9F9F-033C04F77E09}" srcId="{75182CCF-0B48-482F-B250-F4B3EAA34D57}" destId="{8A9343A9-4EFB-4268-8299-A1D4FD89644B}" srcOrd="0" destOrd="0" parTransId="{4738A6D2-8B60-44C2-9578-01E4F65CFD67}" sibTransId="{C5844793-F8C3-4B91-BA09-C9BFB9D824CC}"/>
    <dgm:cxn modelId="{C6844606-C3E7-4B9E-A944-F1D8EBC6BFCE}" srcId="{C8562784-6AAE-4710-97A6-C080D499F521}" destId="{9B9FB106-EB3F-4680-8292-4CBB8B3D7821}" srcOrd="0" destOrd="0" parTransId="{E33BD21A-B1D4-40D4-81BD-A43953FBA95D}" sibTransId="{D0F2C5F1-F28A-4A05-9EAC-8A882149D92B}"/>
    <dgm:cxn modelId="{3190D24C-64DE-4752-AA33-105EAF556F9E}" type="presOf" srcId="{8A9343A9-4EFB-4268-8299-A1D4FD89644B}" destId="{1C016D91-0BDF-43B2-8B74-FB119645D570}" srcOrd="0" destOrd="0" presId="urn:microsoft.com/office/officeart/2005/8/layout/vList2"/>
    <dgm:cxn modelId="{47AB27BF-95A6-4C07-B314-274F2DA22016}" srcId="{DDB8B7D6-E6EB-4182-B0E3-6E5B7F2BC818}" destId="{C8562784-6AAE-4710-97A6-C080D499F521}" srcOrd="0" destOrd="0" parTransId="{82670CC5-4DCF-4729-8752-509A891479A1}" sibTransId="{6F170523-66E1-49B3-A957-B51A2C4900D5}"/>
    <dgm:cxn modelId="{0995EC00-CC34-4224-AEBF-7931B9006F07}" type="presOf" srcId="{75182CCF-0B48-482F-B250-F4B3EAA34D57}" destId="{07279045-E1FB-44B5-9473-BCC7AF585555}" srcOrd="0" destOrd="0" presId="urn:microsoft.com/office/officeart/2005/8/layout/vList2"/>
    <dgm:cxn modelId="{D1FE0A75-9227-4100-A020-DAEF26E0761E}" type="presParOf" srcId="{CFF72B76-5DCA-4617-878C-7F72C8B7951E}" destId="{978E0956-D333-4838-9A75-C360E399D5EB}" srcOrd="0" destOrd="0" presId="urn:microsoft.com/office/officeart/2005/8/layout/vList2"/>
    <dgm:cxn modelId="{D24DF98A-9963-45A3-AB85-AE2C73A0AE82}" type="presParOf" srcId="{CFF72B76-5DCA-4617-878C-7F72C8B7951E}" destId="{1C0EC606-C28A-4D40-815A-343752B1A028}" srcOrd="1" destOrd="0" presId="urn:microsoft.com/office/officeart/2005/8/layout/vList2"/>
    <dgm:cxn modelId="{83D7D696-E964-47BA-9141-CA30C00C2335}" type="presParOf" srcId="{CFF72B76-5DCA-4617-878C-7F72C8B7951E}" destId="{07279045-E1FB-44B5-9473-BCC7AF585555}" srcOrd="2" destOrd="0" presId="urn:microsoft.com/office/officeart/2005/8/layout/vList2"/>
    <dgm:cxn modelId="{F75A3160-6E51-44DF-BE7D-D80537F24653}" type="presParOf" srcId="{CFF72B76-5DCA-4617-878C-7F72C8B7951E}" destId="{1C016D91-0BDF-43B2-8B74-FB119645D57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7A5372-DF42-4D6C-80FE-53BCA2AFBAFA}">
      <dsp:nvSpPr>
        <dsp:cNvPr id="0" name=""/>
        <dsp:cNvSpPr/>
      </dsp:nvSpPr>
      <dsp:spPr>
        <a:xfrm>
          <a:off x="3481347" y="1042"/>
          <a:ext cx="1966296" cy="1966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Mise à disposition des données de l’entreprise</a:t>
          </a:r>
          <a:endParaRPr lang="fr-FR" sz="1900" kern="1200" dirty="0"/>
        </a:p>
      </dsp:txBody>
      <dsp:txXfrm>
        <a:off x="3481347" y="1042"/>
        <a:ext cx="1966296" cy="1966296"/>
      </dsp:txXfrm>
    </dsp:sp>
    <dsp:sp modelId="{4C67FE37-FE60-46AE-A867-719D48766C2A}">
      <dsp:nvSpPr>
        <dsp:cNvPr id="0" name=""/>
        <dsp:cNvSpPr/>
      </dsp:nvSpPr>
      <dsp:spPr>
        <a:xfrm rot="2590162">
          <a:off x="5328163" y="1873337"/>
          <a:ext cx="875833" cy="6636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2590162">
        <a:off x="5328163" y="1873337"/>
        <a:ext cx="875833" cy="663625"/>
      </dsp:txXfrm>
    </dsp:sp>
    <dsp:sp modelId="{0B726203-95BA-4B4D-AAB2-1F7AF8AFD46C}">
      <dsp:nvSpPr>
        <dsp:cNvPr id="0" name=""/>
        <dsp:cNvSpPr/>
      </dsp:nvSpPr>
      <dsp:spPr>
        <a:xfrm>
          <a:off x="6120672" y="2476879"/>
          <a:ext cx="1966296" cy="1966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Utilisation par des acteurs externes</a:t>
          </a:r>
          <a:endParaRPr lang="fr-FR" sz="1900" kern="1200" dirty="0"/>
        </a:p>
      </dsp:txBody>
      <dsp:txXfrm>
        <a:off x="6120672" y="2476879"/>
        <a:ext cx="1966296" cy="1966296"/>
      </dsp:txXfrm>
    </dsp:sp>
    <dsp:sp modelId="{048EEA7E-87CB-4A97-BDBF-58424E091915}">
      <dsp:nvSpPr>
        <dsp:cNvPr id="0" name=""/>
        <dsp:cNvSpPr/>
      </dsp:nvSpPr>
      <dsp:spPr>
        <a:xfrm rot="10750906">
          <a:off x="3814848" y="3163550"/>
          <a:ext cx="1629627" cy="6636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10750906">
        <a:off x="3814848" y="3163550"/>
        <a:ext cx="1629627" cy="663625"/>
      </dsp:txXfrm>
    </dsp:sp>
    <dsp:sp modelId="{9F44C80E-09B6-49E1-A9C4-18193DA2B79A}">
      <dsp:nvSpPr>
        <dsp:cNvPr id="0" name=""/>
        <dsp:cNvSpPr/>
      </dsp:nvSpPr>
      <dsp:spPr>
        <a:xfrm>
          <a:off x="1080121" y="2548867"/>
          <a:ext cx="1966296" cy="1966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rgbClr val="FF0000"/>
              </a:solidFill>
            </a:rPr>
            <a:t>Retour</a:t>
          </a:r>
          <a:r>
            <a:rPr lang="fr-FR" sz="1900" kern="1200" dirty="0" smtClean="0"/>
            <a:t> sur les données utilisées</a:t>
          </a:r>
          <a:endParaRPr lang="fr-FR" sz="1900" kern="1200" dirty="0"/>
        </a:p>
      </dsp:txBody>
      <dsp:txXfrm>
        <a:off x="1080121" y="2548867"/>
        <a:ext cx="1966296" cy="1966296"/>
      </dsp:txXfrm>
    </dsp:sp>
    <dsp:sp modelId="{0599C850-58B4-4764-8658-73AC3ACA9D71}">
      <dsp:nvSpPr>
        <dsp:cNvPr id="0" name=""/>
        <dsp:cNvSpPr/>
      </dsp:nvSpPr>
      <dsp:spPr>
        <a:xfrm rot="18798198">
          <a:off x="2841385" y="1943043"/>
          <a:ext cx="813415" cy="6636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18798198">
        <a:off x="2841385" y="1943043"/>
        <a:ext cx="813415" cy="6636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E8D003-B4B1-4AE5-8DFD-3FAB33E58B52}">
      <dsp:nvSpPr>
        <dsp:cNvPr id="0" name=""/>
        <dsp:cNvSpPr/>
      </dsp:nvSpPr>
      <dsp:spPr>
        <a:xfrm>
          <a:off x="3063" y="-31283"/>
          <a:ext cx="3508702" cy="5040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Amélioration de l’entreprise</a:t>
          </a:r>
          <a:endParaRPr lang="fr-FR" sz="3500" kern="1200" dirty="0"/>
        </a:p>
      </dsp:txBody>
      <dsp:txXfrm>
        <a:off x="3063" y="1984940"/>
        <a:ext cx="3508702" cy="2016224"/>
      </dsp:txXfrm>
    </dsp:sp>
    <dsp:sp modelId="{4A2C462D-D8A0-452B-AF5C-2BCCBBC3E478}">
      <dsp:nvSpPr>
        <dsp:cNvPr id="0" name=""/>
        <dsp:cNvSpPr/>
      </dsp:nvSpPr>
      <dsp:spPr>
        <a:xfrm>
          <a:off x="918161" y="271149"/>
          <a:ext cx="1678506" cy="16785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3DA5B3-F68B-47D1-8E32-1276E1C27D5B}">
      <dsp:nvSpPr>
        <dsp:cNvPr id="0" name=""/>
        <dsp:cNvSpPr/>
      </dsp:nvSpPr>
      <dsp:spPr>
        <a:xfrm>
          <a:off x="3617026" y="-31283"/>
          <a:ext cx="3508702" cy="5040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Amélioration du service proposé aux clients</a:t>
          </a:r>
          <a:endParaRPr lang="fr-FR" sz="3500" kern="1200" dirty="0"/>
        </a:p>
      </dsp:txBody>
      <dsp:txXfrm>
        <a:off x="3617026" y="1984940"/>
        <a:ext cx="3508702" cy="2016224"/>
      </dsp:txXfrm>
    </dsp:sp>
    <dsp:sp modelId="{536898D2-B29A-4F94-A4FC-81CF15F0E25B}">
      <dsp:nvSpPr>
        <dsp:cNvPr id="0" name=""/>
        <dsp:cNvSpPr/>
      </dsp:nvSpPr>
      <dsp:spPr>
        <a:xfrm>
          <a:off x="4532124" y="271149"/>
          <a:ext cx="1678506" cy="16785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31382-DA40-4831-ACD0-09126ED744EF}">
      <dsp:nvSpPr>
        <dsp:cNvPr id="0" name=""/>
        <dsp:cNvSpPr/>
      </dsp:nvSpPr>
      <dsp:spPr>
        <a:xfrm>
          <a:off x="360049" y="3686569"/>
          <a:ext cx="6558488" cy="138527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8E0956-D333-4838-9A75-C360E399D5EB}">
      <dsp:nvSpPr>
        <dsp:cNvPr id="0" name=""/>
        <dsp:cNvSpPr/>
      </dsp:nvSpPr>
      <dsp:spPr>
        <a:xfrm>
          <a:off x="0" y="349014"/>
          <a:ext cx="7704856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000" kern="1200" dirty="0" smtClean="0"/>
            <a:t>Mieux cibler les attentes.</a:t>
          </a:r>
          <a:endParaRPr lang="fr-FR" sz="5000" kern="1200" dirty="0"/>
        </a:p>
      </dsp:txBody>
      <dsp:txXfrm>
        <a:off x="0" y="349014"/>
        <a:ext cx="7704856" cy="1199250"/>
      </dsp:txXfrm>
    </dsp:sp>
    <dsp:sp modelId="{1C0EC606-C28A-4D40-815A-343752B1A028}">
      <dsp:nvSpPr>
        <dsp:cNvPr id="0" name=""/>
        <dsp:cNvSpPr/>
      </dsp:nvSpPr>
      <dsp:spPr>
        <a:xfrm>
          <a:off x="0" y="1548264"/>
          <a:ext cx="7704856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3900" kern="1200" dirty="0" smtClean="0"/>
            <a:t>RATP</a:t>
          </a:r>
          <a:endParaRPr lang="fr-FR" sz="3900" kern="1200" dirty="0"/>
        </a:p>
      </dsp:txBody>
      <dsp:txXfrm>
        <a:off x="0" y="1548264"/>
        <a:ext cx="7704856" cy="828000"/>
      </dsp:txXfrm>
    </dsp:sp>
    <dsp:sp modelId="{07279045-E1FB-44B5-9473-BCC7AF585555}">
      <dsp:nvSpPr>
        <dsp:cNvPr id="0" name=""/>
        <dsp:cNvSpPr/>
      </dsp:nvSpPr>
      <dsp:spPr>
        <a:xfrm>
          <a:off x="0" y="2376264"/>
          <a:ext cx="7704856" cy="1199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000" kern="1200" dirty="0" smtClean="0"/>
            <a:t>Réduction des coûts clients. </a:t>
          </a:r>
          <a:endParaRPr lang="fr-FR" sz="5000" kern="1200" dirty="0"/>
        </a:p>
      </dsp:txBody>
      <dsp:txXfrm>
        <a:off x="0" y="2376264"/>
        <a:ext cx="7704856" cy="1199250"/>
      </dsp:txXfrm>
    </dsp:sp>
    <dsp:sp modelId="{1C016D91-0BDF-43B2-8B74-FB119645D570}">
      <dsp:nvSpPr>
        <dsp:cNvPr id="0" name=""/>
        <dsp:cNvSpPr/>
      </dsp:nvSpPr>
      <dsp:spPr>
        <a:xfrm>
          <a:off x="0" y="3575514"/>
          <a:ext cx="7704856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3900" kern="1200" dirty="0" smtClean="0"/>
            <a:t>NHS</a:t>
          </a:r>
          <a:endParaRPr lang="fr-FR" sz="3900" kern="1200" dirty="0"/>
        </a:p>
      </dsp:txBody>
      <dsp:txXfrm>
        <a:off x="0" y="3575514"/>
        <a:ext cx="7704856" cy="82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06CDB-0756-45F4-A130-6D293D359F02}" type="datetimeFigureOut">
              <a:rPr lang="fr-FR" smtClean="0"/>
              <a:pPr/>
              <a:t>03/02/2013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45AD-D9CD-4539-AD15-4A3207DBC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-Description</a:t>
            </a:r>
            <a:r>
              <a:rPr lang="fr-FR" baseline="0" dirty="0" smtClean="0"/>
              <a:t> du principe de la feedback </a:t>
            </a:r>
            <a:r>
              <a:rPr lang="fr-FR" baseline="0" dirty="0" err="1" smtClean="0"/>
              <a:t>loop</a:t>
            </a:r>
            <a:r>
              <a:rPr lang="fr-FR" baseline="0" dirty="0" smtClean="0"/>
              <a:t>.</a:t>
            </a:r>
          </a:p>
          <a:p>
            <a:r>
              <a:rPr lang="fr-FR" baseline="0" dirty="0" smtClean="0"/>
              <a:t>-Le principe fonctionne : </a:t>
            </a:r>
            <a:r>
              <a:rPr lang="fr-FR" baseline="0" dirty="0" err="1" smtClean="0"/>
              <a:t>wikipédia</a:t>
            </a:r>
            <a:r>
              <a:rPr lang="fr-FR" baseline="0" dirty="0" smtClean="0"/>
              <a:t>, logiciels </a:t>
            </a:r>
            <a:r>
              <a:rPr lang="fr-FR" baseline="0" dirty="0" err="1" smtClean="0"/>
              <a:t>opensource</a:t>
            </a:r>
            <a:endParaRPr lang="fr-FR" baseline="0" dirty="0" smtClean="0"/>
          </a:p>
          <a:p>
            <a:r>
              <a:rPr lang="fr-FR" baseline="0" dirty="0" smtClean="0"/>
              <a:t>-Mais aujourd’hui trop peu développé (Pourquoi ? Trop jeune, pas les bonnes données mises à disposition …)</a:t>
            </a:r>
          </a:p>
          <a:p>
            <a:r>
              <a:rPr lang="fr-FR" baseline="0" dirty="0" smtClean="0"/>
              <a:t>-Le retour est ce qui donne un sens à l’</a:t>
            </a:r>
            <a:r>
              <a:rPr lang="fr-FR" baseline="0" dirty="0" err="1" smtClean="0"/>
              <a:t>opendata</a:t>
            </a:r>
            <a:r>
              <a:rPr lang="fr-FR" baseline="0" dirty="0" smtClean="0"/>
              <a:t> pour une entreprise.</a:t>
            </a:r>
          </a:p>
          <a:p>
            <a:r>
              <a:rPr lang="fr-FR" baseline="0" dirty="0" smtClean="0"/>
              <a:t>-Exemple contre-intuitif : radar de vitesse à </a:t>
            </a:r>
            <a:r>
              <a:rPr lang="fr-FR" baseline="0" dirty="0" err="1" smtClean="0"/>
              <a:t>garden</a:t>
            </a:r>
            <a:r>
              <a:rPr lang="fr-FR" baseline="0" dirty="0" smtClean="0"/>
              <a:t> groove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245AD-D9CD-4539-AD15-4A3207DBC45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Lien entre les deux (une amélioration du fonctionnement =&gt; amélioration du service).</a:t>
            </a:r>
          </a:p>
          <a:p>
            <a:r>
              <a:rPr lang="fr-FR" dirty="0" smtClean="0"/>
              <a:t>Organisation</a:t>
            </a:r>
            <a:r>
              <a:rPr lang="fr-FR" baseline="0" dirty="0" smtClean="0"/>
              <a:t> de </a:t>
            </a:r>
            <a:r>
              <a:rPr lang="fr-FR" baseline="0" dirty="0" err="1" smtClean="0"/>
              <a:t>hackaton</a:t>
            </a:r>
            <a:r>
              <a:rPr lang="fr-FR" baseline="0" dirty="0" smtClean="0"/>
              <a:t> pour promouvoir l’utilisation de ses propres données.</a:t>
            </a:r>
          </a:p>
          <a:p>
            <a:r>
              <a:rPr lang="fr-FR" baseline="0" dirty="0" smtClean="0"/>
              <a:t>Retour rarement directement financier, plus souvent « stratégique ».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245AD-D9CD-4539-AD15-4A3207DBC45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1)Exemple de la RATP (emplacement dans le train pour sortir au bon endroit), notion de </a:t>
            </a:r>
            <a:r>
              <a:rPr lang="fr-FR" dirty="0" err="1" smtClean="0"/>
              <a:t>crowdsourcing</a:t>
            </a:r>
            <a:r>
              <a:rPr lang="fr-FR" dirty="0" smtClean="0"/>
              <a:t> =&gt; toucher un public plus large,</a:t>
            </a:r>
            <a:r>
              <a:rPr lang="fr-FR" baseline="0" dirty="0" smtClean="0"/>
              <a:t> avoir une meilleure vision du marché</a:t>
            </a:r>
            <a:r>
              <a:rPr lang="fr-FR" dirty="0" smtClean="0"/>
              <a:t>.</a:t>
            </a:r>
          </a:p>
          <a:p>
            <a:r>
              <a:rPr lang="fr-FR" dirty="0" smtClean="0"/>
              <a:t>2)NHS Britannique =&gt; startup qui pourrait lui permettre d’économiser 50M de livres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245AD-D9CD-4539-AD15-4A3207DBC45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 FAIRE :</a:t>
            </a:r>
            <a:r>
              <a:rPr lang="fr-FR" baseline="0" dirty="0" smtClean="0"/>
              <a:t> </a:t>
            </a:r>
          </a:p>
          <a:p>
            <a:r>
              <a:rPr lang="fr-FR" baseline="0" dirty="0" smtClean="0"/>
              <a:t>Amélioration du recrutement (exemple d’EDF avec certains logiciels partiellement placés en </a:t>
            </a:r>
            <a:r>
              <a:rPr lang="fr-FR" baseline="0" dirty="0" err="1" smtClean="0"/>
              <a:t>opensource</a:t>
            </a:r>
            <a:r>
              <a:rPr lang="fr-FR" baseline="0" dirty="0" smtClean="0"/>
              <a:t>).</a:t>
            </a:r>
          </a:p>
          <a:p>
            <a:r>
              <a:rPr lang="fr-FR" dirty="0" smtClean="0"/>
              <a:t>Environnement plus innovant (exemple des constructions de tracteur)</a:t>
            </a:r>
          </a:p>
          <a:p>
            <a:r>
              <a:rPr lang="fr-FR" dirty="0" smtClean="0"/>
              <a:t>Exemple</a:t>
            </a:r>
            <a:r>
              <a:rPr lang="fr-FR" baseline="0" dirty="0" smtClean="0"/>
              <a:t> des coûts de transport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245AD-D9CD-4539-AD15-4A3207DBC458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La boucle de retour dans l’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OpenData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4437112"/>
            <a:ext cx="8496944" cy="1752600"/>
          </a:xfrm>
        </p:spPr>
        <p:txBody>
          <a:bodyPr/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En quoi la feedback </a:t>
            </a:r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loop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 est-elle importante ?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Quels bénéfices peut-elle apporter ?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Importance de la boucle de retour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7504" y="1600200"/>
          <a:ext cx="89289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llipse 6"/>
          <p:cNvSpPr/>
          <p:nvPr/>
        </p:nvSpPr>
        <p:spPr>
          <a:xfrm rot="2554884">
            <a:off x="2653193" y="2272359"/>
            <a:ext cx="6340246" cy="305709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4137007">
            <a:off x="1235810" y="4109536"/>
            <a:ext cx="792088" cy="36004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55576" y="3501008"/>
            <a:ext cx="1224136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Bénéfice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Deux types de bénéfices :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1403648" y="1484784"/>
          <a:ext cx="712879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411760" y="551723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Hackatons, Concours …</a:t>
            </a:r>
            <a:endParaRPr lang="fr-FR" sz="3600" dirty="0"/>
          </a:p>
        </p:txBody>
      </p:sp>
      <p:sp>
        <p:nvSpPr>
          <p:cNvPr id="6" name="Flèche gauche 5"/>
          <p:cNvSpPr/>
          <p:nvPr/>
        </p:nvSpPr>
        <p:spPr>
          <a:xfrm rot="16200000">
            <a:off x="2951820" y="2024844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lèche gauche 6"/>
          <p:cNvSpPr/>
          <p:nvPr/>
        </p:nvSpPr>
        <p:spPr>
          <a:xfrm>
            <a:off x="3347864" y="2420888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Flèche gauche 7"/>
          <p:cNvSpPr/>
          <p:nvPr/>
        </p:nvSpPr>
        <p:spPr>
          <a:xfrm rot="5400000">
            <a:off x="2951820" y="2888940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lèche gauche 8"/>
          <p:cNvSpPr/>
          <p:nvPr/>
        </p:nvSpPr>
        <p:spPr>
          <a:xfrm rot="10800000">
            <a:off x="2483768" y="2420888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lèche gauche 9"/>
          <p:cNvSpPr/>
          <p:nvPr/>
        </p:nvSpPr>
        <p:spPr>
          <a:xfrm rot="16200000">
            <a:off x="6552220" y="2888940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lèche gauche 10"/>
          <p:cNvSpPr/>
          <p:nvPr/>
        </p:nvSpPr>
        <p:spPr>
          <a:xfrm>
            <a:off x="6084168" y="2420888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lèche gauche 11"/>
          <p:cNvSpPr/>
          <p:nvPr/>
        </p:nvSpPr>
        <p:spPr>
          <a:xfrm rot="5400000">
            <a:off x="6552220" y="1952836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lèche gauche 12"/>
          <p:cNvSpPr/>
          <p:nvPr/>
        </p:nvSpPr>
        <p:spPr>
          <a:xfrm rot="10800000">
            <a:off x="7020272" y="2420888"/>
            <a:ext cx="432048" cy="360040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Amélioration du service proposé aux clients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827584" y="1628800"/>
          <a:ext cx="770485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Amélioration du fonctionnement de l’entreprise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Permettre une familiarisation à l’entreprise (Valable surtout pour les grandes entreprises)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sym typeface="Wingdings" pitchFamily="2" charset="2"/>
              </a:rPr>
              <a:t> 	</a:t>
            </a:r>
            <a:r>
              <a:rPr lang="fr-FR" dirty="0" smtClean="0"/>
              <a:t>  Exemple d’EDF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Amélioration du fonctionnement de l’entreprise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Obtenir </a:t>
            </a:r>
            <a:r>
              <a:rPr lang="fr-FR" dirty="0"/>
              <a:t>des solutions, trouver des sous-traitants, fournisseurs, contributeurs externes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Innovations nouvelles dans l’environnement</a:t>
            </a:r>
          </a:p>
          <a:p>
            <a:endParaRPr lang="fr-FR" dirty="0" smtClean="0"/>
          </a:p>
          <a:p>
            <a:pPr marL="914400" lvl="2" indent="0">
              <a:buNone/>
            </a:pPr>
            <a:r>
              <a:rPr lang="fr-FR" dirty="0" smtClean="0">
                <a:sym typeface="Wingdings" pitchFamily="2" charset="2"/>
              </a:rPr>
              <a:t>	Exemple des machines agricoles</a:t>
            </a:r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13692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295</Words>
  <Application>Microsoft Office PowerPoint</Application>
  <PresentationFormat>Affichage à l'écran (4:3)</PresentationFormat>
  <Paragraphs>48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La boucle de retour dans l’OpenData</vt:lpstr>
      <vt:lpstr>Importance de la boucle de retour</vt:lpstr>
      <vt:lpstr>Deux types de bénéfices :</vt:lpstr>
      <vt:lpstr>Amélioration du service proposé aux clients</vt:lpstr>
      <vt:lpstr>Amélioration du fonctionnement de l’entreprise </vt:lpstr>
      <vt:lpstr>Amélioration du fonctionnement de l’entreprise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boucle de retour dans l’OpenData</dc:title>
  <dc:creator>Hugo</dc:creator>
  <cp:lastModifiedBy>Hugo</cp:lastModifiedBy>
  <cp:revision>10</cp:revision>
  <dcterms:created xsi:type="dcterms:W3CDTF">2013-02-02T18:21:36Z</dcterms:created>
  <dcterms:modified xsi:type="dcterms:W3CDTF">2013-02-03T22:52:42Z</dcterms:modified>
</cp:coreProperties>
</file>